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8" r:id="rId3"/>
    <p:sldId id="268" r:id="rId4"/>
    <p:sldId id="257" r:id="rId5"/>
    <p:sldId id="261" r:id="rId6"/>
    <p:sldId id="270" r:id="rId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9"/>
      <p:bold r:id="rId10"/>
      <p:italic r:id="rId11"/>
      <p:boldItalic r:id="rId12"/>
    </p:embeddedFon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Fira Sans Medium" panose="020B0603050000020004" pitchFamily="34" charset="0"/>
      <p:regular r:id="rId17"/>
      <p:bold r:id="rId18"/>
      <p:italic r:id="rId19"/>
      <p:boldItalic r:id="rId20"/>
    </p:embeddedFont>
    <p:embeddedFont>
      <p:font typeface="Fira Sans SemiBold" panose="020B06030500000200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22" y="72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113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693386" y="1405924"/>
            <a:ext cx="5314476" cy="3521256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200" y="483108"/>
            <a:ext cx="5314476" cy="2141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latin typeface="Fira Sans SemiBold"/>
                <a:ea typeface="Fira Sans SemiBold"/>
                <a:cs typeface="Fira Sans SemiBold"/>
                <a:sym typeface="Fira Sans SemiBold"/>
              </a:rPr>
              <a:t>Smart Recuritment System</a:t>
            </a:r>
            <a:endParaRPr sz="4400" dirty="0">
              <a:solidFill>
                <a:srgbClr val="00002A"/>
              </a:solidFill>
              <a:highlight>
                <a:srgbClr val="FFFFFF"/>
              </a:highlight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457200" y="1881700"/>
            <a:ext cx="2301900" cy="7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2A365"/>
                </a:solidFill>
                <a:latin typeface="Fira Sans"/>
                <a:ea typeface="Fira Sans"/>
                <a:cs typeface="Fira Sans"/>
                <a:sym typeface="Fira Sans"/>
              </a:rPr>
              <a:t>Artifical Intelligence</a:t>
            </a:r>
            <a:endParaRPr sz="1600" dirty="0">
              <a:solidFill>
                <a:srgbClr val="F2A36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5"/>
          <p:cNvSpPr txBox="1"/>
          <p:nvPr/>
        </p:nvSpPr>
        <p:spPr>
          <a:xfrm>
            <a:off x="717400" y="320791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Group Members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1F7F7B-FCCA-296F-9920-9F52FB1555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7" t="-621" r="7381" b="1"/>
          <a:stretch/>
        </p:blipFill>
        <p:spPr>
          <a:xfrm>
            <a:off x="1624760" y="1118440"/>
            <a:ext cx="2010169" cy="24484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02F8CD-BA71-8BD2-BEB3-AC9E6D79FDF4}"/>
              </a:ext>
            </a:extLst>
          </p:cNvPr>
          <p:cNvSpPr txBox="1"/>
          <p:nvPr/>
        </p:nvSpPr>
        <p:spPr>
          <a:xfrm>
            <a:off x="1534076" y="3763399"/>
            <a:ext cx="22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ira Sans" panose="020B0503050000020004" pitchFamily="34" charset="0"/>
              </a:rPr>
              <a:t>Muhammad Atiq Abdullah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04A271-DF8A-47D6-2D9E-5656E7BF71BC}"/>
              </a:ext>
            </a:extLst>
          </p:cNvPr>
          <p:cNvSpPr txBox="1"/>
          <p:nvPr/>
        </p:nvSpPr>
        <p:spPr>
          <a:xfrm>
            <a:off x="5480090" y="3704203"/>
            <a:ext cx="22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ira Sans" panose="020B0503050000020004" pitchFamily="34" charset="0"/>
              </a:rPr>
              <a:t>Muhammad Uzair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F12777-6C14-7F68-507D-4CE9D67F9D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00"/>
          <a:stretch/>
        </p:blipFill>
        <p:spPr>
          <a:xfrm>
            <a:off x="5274804" y="1131520"/>
            <a:ext cx="1990789" cy="2442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D63430-DB26-16D1-5D23-AB43F5ED4F75}"/>
              </a:ext>
            </a:extLst>
          </p:cNvPr>
          <p:cNvSpPr txBox="1"/>
          <p:nvPr/>
        </p:nvSpPr>
        <p:spPr>
          <a:xfrm>
            <a:off x="1837616" y="4006483"/>
            <a:ext cx="22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A365"/>
                </a:solidFill>
                <a:latin typeface="Fira Sans" panose="020B0503050000020004" pitchFamily="34" charset="0"/>
              </a:rPr>
              <a:t>FA20 – BCS - 047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2F2986-1601-8809-70E6-E2851FFA5B2D}"/>
              </a:ext>
            </a:extLst>
          </p:cNvPr>
          <p:cNvSpPr txBox="1"/>
          <p:nvPr/>
        </p:nvSpPr>
        <p:spPr>
          <a:xfrm>
            <a:off x="5504021" y="3977515"/>
            <a:ext cx="2282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2A365"/>
                </a:solidFill>
                <a:latin typeface="Fira Sans" panose="020B0503050000020004" pitchFamily="34" charset="0"/>
              </a:rPr>
              <a:t>FA20 – BCS - 040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591100" y="109729"/>
            <a:ext cx="3961800" cy="92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Fira Sans Medium"/>
                <a:ea typeface="Fira Sans Medium"/>
                <a:cs typeface="Fira Sans Medium"/>
                <a:sym typeface="Fira Sans Medium"/>
              </a:rPr>
              <a:t>Abstract</a:t>
            </a:r>
            <a:endParaRPr sz="3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D5F02C-5FDA-81AC-258D-916DF51D54D4}"/>
              </a:ext>
            </a:extLst>
          </p:cNvPr>
          <p:cNvSpPr txBox="1"/>
          <p:nvPr/>
        </p:nvSpPr>
        <p:spPr>
          <a:xfrm>
            <a:off x="309838" y="1103326"/>
            <a:ext cx="8388298" cy="287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350" marR="0" indent="-6350" algn="just">
              <a:lnSpc>
                <a:spcPct val="105000"/>
              </a:lnSpc>
              <a:spcBef>
                <a:spcPts val="0"/>
              </a:spcBef>
              <a:spcAft>
                <a:spcPts val="81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This project is an AI based </a:t>
            </a:r>
            <a:r>
              <a:rPr lang="en-US" sz="2000" b="1" i="1" dirty="0">
                <a:solidFill>
                  <a:srgbClr val="F2A365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Smart Recruitment System</a:t>
            </a:r>
            <a:r>
              <a:rPr lang="en-US" sz="20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. It is an intelligent system that will help interviewers in choosing the best applicant for their company. Benefits of this smart system are:</a:t>
            </a:r>
          </a:p>
          <a:p>
            <a:pPr marL="6350" marR="0" indent="-6350" algn="just">
              <a:lnSpc>
                <a:spcPct val="105000"/>
              </a:lnSpc>
              <a:spcBef>
                <a:spcPts val="0"/>
              </a:spcBef>
              <a:spcAft>
                <a:spcPts val="810"/>
              </a:spcAft>
            </a:pPr>
            <a:endParaRPr lang="en-US" sz="2000" dirty="0">
              <a:solidFill>
                <a:srgbClr val="000000"/>
              </a:solidFill>
              <a:effectLst/>
              <a:latin typeface="Fira Sans" panose="020B0503050000020004" pitchFamily="34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Time Saving</a:t>
            </a:r>
          </a:p>
          <a:p>
            <a:pPr marL="342900" marR="0" lvl="0" indent="-34290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Shortlists top profiles</a:t>
            </a:r>
          </a:p>
          <a:p>
            <a:pPr marL="342900" marR="0" lvl="0" indent="-342900" algn="just">
              <a:lnSpc>
                <a:spcPct val="105000"/>
              </a:lnSpc>
              <a:spcBef>
                <a:spcPts val="0"/>
              </a:spcBef>
              <a:spcAft>
                <a:spcPts val="810"/>
              </a:spcAft>
              <a:buFont typeface="Times New Roman" panose="02020603050405020304" pitchFamily="18" charset="0"/>
              <a:buChar char="•"/>
            </a:pPr>
            <a:r>
              <a:rPr lang="en-US" sz="2000" dirty="0">
                <a:solidFill>
                  <a:srgbClr val="000000"/>
                </a:solidFill>
                <a:effectLst/>
                <a:latin typeface="Fira Sans" panose="020B0503050000020004" pitchFamily="34" charset="0"/>
                <a:ea typeface="Times New Roman" panose="02020603050405020304" pitchFamily="18" charset="0"/>
              </a:rPr>
              <a:t>A thorough understanding of a person's talents and skills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Jupyter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35675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Code Editing Tool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Selenium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5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Used for Web Scrapping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Beautiful Soup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For Scrapping Html Tags Data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Tools and Technology Used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Linked In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371500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Platform For Data Scrapping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 err="1">
                <a:latin typeface="Fira Sans Medium"/>
                <a:ea typeface="Fira Sans Medium"/>
                <a:cs typeface="Fira Sans Medium"/>
                <a:sym typeface="Fira Sans Medium"/>
              </a:rPr>
              <a:t>Tkinter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371500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Used For making Python GUI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MS Excel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For Storing Scrapped Data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361425" y="2372550"/>
              <a:ext cx="47525" cy="47525"/>
            </a:xfrm>
            <a:custGeom>
              <a:avLst/>
              <a:gdLst/>
              <a:ahLst/>
              <a:cxnLst/>
              <a:rect l="l" t="t" r="r" b="b"/>
              <a:pathLst>
                <a:path w="1901" h="1901" extrusionOk="0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247425" y="2319500"/>
              <a:ext cx="213775" cy="213800"/>
            </a:xfrm>
            <a:custGeom>
              <a:avLst/>
              <a:gdLst/>
              <a:ahLst/>
              <a:cxnLst/>
              <a:rect l="l" t="t" r="r" b="b"/>
              <a:pathLst>
                <a:path w="8551" h="8552" extrusionOk="0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241875" y="2497625"/>
              <a:ext cx="41975" cy="42000"/>
            </a:xfrm>
            <a:custGeom>
              <a:avLst/>
              <a:gdLst/>
              <a:ahLst/>
              <a:cxnLst/>
              <a:rect l="l" t="t" r="r" b="b"/>
              <a:pathLst>
                <a:path w="1679" h="1680" extrusionOk="0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237925" y="2484975"/>
              <a:ext cx="33275" cy="32475"/>
            </a:xfrm>
            <a:custGeom>
              <a:avLst/>
              <a:gdLst/>
              <a:ahLst/>
              <a:cxnLst/>
              <a:rect l="l" t="t" r="r" b="b"/>
              <a:pathLst>
                <a:path w="1331" h="1299" extrusionOk="0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264050" y="2510300"/>
              <a:ext cx="32475" cy="32500"/>
            </a:xfrm>
            <a:custGeom>
              <a:avLst/>
              <a:gdLst/>
              <a:ahLst/>
              <a:cxnLst/>
              <a:rect l="l" t="t" r="r" b="b"/>
              <a:pathLst>
                <a:path w="1299" h="1300" extrusionOk="0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0" y="1334274"/>
            <a:ext cx="2584468" cy="290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Medium"/>
                <a:ea typeface="Fira Sans Medium"/>
                <a:cs typeface="Fira Sans Medium"/>
                <a:sym typeface="Fira Sans Medium"/>
              </a:rPr>
              <a:t>List of Functionalities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System will open links, do scrapping and gather required data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Gathered data will be then stored in an Excel File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Using Genetic Algorithm Sysytem will find the best candidate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System will Display the data of candidate on UI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591100" y="109729"/>
            <a:ext cx="3961800" cy="92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Fira Sans Medium"/>
                <a:ea typeface="Fira Sans Medium"/>
                <a:cs typeface="Fira Sans Medium"/>
                <a:sym typeface="Fira Sans Medium"/>
              </a:rPr>
              <a:t>Video Demo</a:t>
            </a:r>
            <a:endParaRPr sz="3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3" name="SRS">
            <a:hlinkClick r:id="" action="ppaction://media"/>
            <a:extLst>
              <a:ext uri="{FF2B5EF4-FFF2-40B4-BE49-F238E27FC236}">
                <a16:creationId xmlns:a16="http://schemas.microsoft.com/office/drawing/2014/main" id="{9213A903-58B4-FC65-9C36-48D27A71E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6530" y="1036321"/>
            <a:ext cx="6662166" cy="381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189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158</Words>
  <Application>Microsoft Office PowerPoint</Application>
  <PresentationFormat>On-screen Show (16:9)</PresentationFormat>
  <Paragraphs>36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Fira Sans Extra Condensed Medium</vt:lpstr>
      <vt:lpstr>Arial</vt:lpstr>
      <vt:lpstr>Times New Roman</vt:lpstr>
      <vt:lpstr>Fira Sans</vt:lpstr>
      <vt:lpstr>Fira Sans SemiBold</vt:lpstr>
      <vt:lpstr>Fira Sans Medium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 Atiq Abdullah</dc:creator>
  <cp:lastModifiedBy>FA20-BCS-047</cp:lastModifiedBy>
  <cp:revision>1</cp:revision>
  <dcterms:modified xsi:type="dcterms:W3CDTF">2023-01-01T22:24:15Z</dcterms:modified>
</cp:coreProperties>
</file>